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AAA3E-57C4-4FFD-B9CB-B62BD89D0AD7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71FAC-F321-4E83-8F1B-65BA4306353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1FAC-F321-4E83-8F1B-65BA43063533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1FAC-F321-4E83-8F1B-65BA43063533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1FAC-F321-4E83-8F1B-65BA43063533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8469-8AA7-4AAC-95B1-B77555A8E1D1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162-0EFA-4A21-B919-D24E87E660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8469-8AA7-4AAC-95B1-B77555A8E1D1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162-0EFA-4A21-B919-D24E87E660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8469-8AA7-4AAC-95B1-B77555A8E1D1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162-0EFA-4A21-B919-D24E87E660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8469-8AA7-4AAC-95B1-B77555A8E1D1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162-0EFA-4A21-B919-D24E87E660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8469-8AA7-4AAC-95B1-B77555A8E1D1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162-0EFA-4A21-B919-D24E87E660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8469-8AA7-4AAC-95B1-B77555A8E1D1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162-0EFA-4A21-B919-D24E87E660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8469-8AA7-4AAC-95B1-B77555A8E1D1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162-0EFA-4A21-B919-D24E87E660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8469-8AA7-4AAC-95B1-B77555A8E1D1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162-0EFA-4A21-B919-D24E87E660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8469-8AA7-4AAC-95B1-B77555A8E1D1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162-0EFA-4A21-B919-D24E87E660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8469-8AA7-4AAC-95B1-B77555A8E1D1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162-0EFA-4A21-B919-D24E87E660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8469-8AA7-4AAC-95B1-B77555A8E1D1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D162-0EFA-4A21-B919-D24E87E660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8469-8AA7-4AAC-95B1-B77555A8E1D1}" type="datetimeFigureOut">
              <a:rPr lang="en-US" smtClean="0"/>
              <a:t>1/19/2009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4D162-0EFA-4A21-B919-D24E87E66024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ME4E Utilizes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During programs ME4E could use…</a:t>
            </a:r>
          </a:p>
          <a:p>
            <a:pPr>
              <a:buNone/>
            </a:pPr>
            <a:endParaRPr lang="en-US" sz="1100" dirty="0" smtClean="0"/>
          </a:p>
          <a:p>
            <a:pPr lvl="1"/>
            <a:r>
              <a:rPr lang="en-US" dirty="0" smtClean="0"/>
              <a:t>Touch screen computer</a:t>
            </a:r>
          </a:p>
          <a:p>
            <a:pPr lvl="1"/>
            <a:r>
              <a:rPr lang="en-US" dirty="0" smtClean="0"/>
              <a:t>Digital Binoculars</a:t>
            </a:r>
          </a:p>
          <a:p>
            <a:pPr lvl="1"/>
            <a:r>
              <a:rPr lang="en-US" dirty="0" smtClean="0"/>
              <a:t>Program Specific Blogs</a:t>
            </a:r>
          </a:p>
          <a:p>
            <a:pPr lvl="1"/>
            <a:r>
              <a:rPr lang="en-US" dirty="0" smtClean="0"/>
              <a:t>Online Videos</a:t>
            </a:r>
          </a:p>
          <a:p>
            <a:pPr lvl="1"/>
            <a:r>
              <a:rPr lang="en-US" dirty="0" smtClean="0"/>
              <a:t>Digital Microscope</a:t>
            </a:r>
          </a:p>
          <a:p>
            <a:pPr lvl="1"/>
            <a:r>
              <a:rPr lang="en-US" dirty="0" smtClean="0"/>
              <a:t>GPS receivers</a:t>
            </a:r>
          </a:p>
          <a:p>
            <a:pPr lvl="1"/>
            <a:r>
              <a:rPr lang="en-US" dirty="0" smtClean="0"/>
              <a:t>Smart Boards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ME4E Logo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924800" y="5955070"/>
            <a:ext cx="1153297" cy="82673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 descr="BILD0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371600"/>
            <a:ext cx="2311400" cy="1733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IN PP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572000"/>
            <a:ext cx="2667000" cy="2000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IN-Sauk w-2bb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2755900"/>
            <a:ext cx="2801565" cy="219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Digital Microscope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</a:t>
            </a:r>
            <a:r>
              <a:rPr lang="en-US" dirty="0" smtClean="0"/>
              <a:t>hink about …</a:t>
            </a:r>
          </a:p>
          <a:p>
            <a:pPr>
              <a:buNone/>
            </a:pPr>
            <a:endParaRPr lang="en-US" sz="1100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ho will be using your technology</a:t>
            </a:r>
          </a:p>
          <a:p>
            <a:pPr lvl="1"/>
            <a:r>
              <a:rPr lang="en-US" dirty="0" smtClean="0"/>
              <a:t>Where will it be used</a:t>
            </a:r>
          </a:p>
          <a:p>
            <a:pPr lvl="1"/>
            <a:r>
              <a:rPr lang="en-US" dirty="0" smtClean="0"/>
              <a:t>Cost vs. Quality</a:t>
            </a:r>
          </a:p>
          <a:p>
            <a:pPr lvl="1"/>
            <a:r>
              <a:rPr lang="en-US" dirty="0" smtClean="0"/>
              <a:t>Ease of use</a:t>
            </a:r>
          </a:p>
          <a:p>
            <a:pPr lvl="1"/>
            <a:r>
              <a:rPr lang="en-US" dirty="0" smtClean="0"/>
              <a:t>Training needs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endParaRPr lang="en-US" dirty="0"/>
          </a:p>
        </p:txBody>
      </p:sp>
      <p:pic>
        <p:nvPicPr>
          <p:cNvPr id="6" name="Picture 5" descr="ME4E Logo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924800" y="5955070"/>
            <a:ext cx="1153297" cy="82673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657600"/>
            <a:ext cx="1828800" cy="2977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0" y="2819400"/>
            <a:ext cx="1885950" cy="1948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16764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3 P’s of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Things are bound to go wrong.  Have a back-up plan w/ a low-tech alterative.</a:t>
            </a:r>
          </a:p>
          <a:p>
            <a:r>
              <a:rPr lang="en-US" dirty="0" smtClean="0"/>
              <a:t>Prepare</a:t>
            </a:r>
          </a:p>
          <a:p>
            <a:pPr lvl="1"/>
            <a:r>
              <a:rPr lang="en-US" dirty="0" smtClean="0"/>
              <a:t>Participants &amp; presenters need to know what they will be doing and how to properly use the tech before they go “live”.</a:t>
            </a:r>
          </a:p>
          <a:p>
            <a:r>
              <a:rPr lang="en-US" dirty="0" smtClean="0"/>
              <a:t>Personalize</a:t>
            </a:r>
          </a:p>
          <a:p>
            <a:pPr lvl="1"/>
            <a:r>
              <a:rPr lang="en-US" dirty="0" smtClean="0"/>
              <a:t>If they participants have a connection to the tech device, they are more likely to retain knowledge and appreciate it.</a:t>
            </a:r>
            <a:endParaRPr lang="en-US" dirty="0"/>
          </a:p>
        </p:txBody>
      </p:sp>
      <p:pic>
        <p:nvPicPr>
          <p:cNvPr id="6" name="Picture 5" descr="ME4E Logo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924800" y="5955070"/>
            <a:ext cx="1153297" cy="82673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125</Words>
  <Application>Microsoft Office PowerPoint</Application>
  <PresentationFormat>On-screen Show (4:3)</PresentationFormat>
  <Paragraphs>29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ME4E Utilizes Technology</vt:lpstr>
      <vt:lpstr>The Digital Microscope</vt:lpstr>
      <vt:lpstr>3 P’s of Technology</vt:lpstr>
    </vt:vector>
  </TitlesOfParts>
  <Company>ME4E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P’s of Technology</dc:title>
  <dc:creator>Emily Kenny</dc:creator>
  <cp:lastModifiedBy>Emily Kenny</cp:lastModifiedBy>
  <cp:revision>8</cp:revision>
  <dcterms:created xsi:type="dcterms:W3CDTF">2009-01-19T18:15:29Z</dcterms:created>
  <dcterms:modified xsi:type="dcterms:W3CDTF">2009-01-19T19:04:59Z</dcterms:modified>
</cp:coreProperties>
</file>